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3" r:id="rId69"/>
    <p:sldId id="635" r:id="rId70"/>
    <p:sldId id="636" r:id="rId71"/>
    <p:sldId id="637" r:id="rId72"/>
    <p:sldId id="638" r:id="rId73"/>
    <p:sldId id="639" r:id="rId74"/>
    <p:sldId id="634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  <p:sldId id="648" r:id="rId84"/>
    <p:sldId id="649" r:id="rId85"/>
    <p:sldId id="650" r:id="rId86"/>
    <p:sldId id="651" r:id="rId87"/>
    <p:sldId id="652" r:id="rId88"/>
    <p:sldId id="653" r:id="rId89"/>
    <p:sldId id="654" r:id="rId90"/>
    <p:sldId id="655" r:id="rId91"/>
    <p:sldId id="656" r:id="rId92"/>
    <p:sldId id="657" r:id="rId93"/>
    <p:sldId id="658" r:id="rId94"/>
    <p:sldId id="659" r:id="rId95"/>
    <p:sldId id="660" r:id="rId96"/>
    <p:sldId id="661" r:id="rId97"/>
    <p:sldId id="312" r:id="rId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89547" autoAdjust="0"/>
  </p:normalViewPr>
  <p:slideViewPr>
    <p:cSldViewPr>
      <p:cViewPr>
        <p:scale>
          <a:sx n="100" d="100"/>
          <a:sy n="100" d="100"/>
        </p:scale>
        <p:origin x="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24" y="3356992"/>
            <a:ext cx="6479951" cy="29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544616" cy="43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652120" y="148478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</a:t>
            </a:r>
            <a:r>
              <a:rPr lang="ko-KR" altLang="en-US" sz="1800">
                <a:latin typeface="DIN-Bold"/>
                <a:sym typeface="Wingdings" panose="05000000000000000000" pitchFamily="2" charset="2"/>
              </a:rPr>
              <a:t>삭제 처리를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4706623" cy="4283468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5" y="836712"/>
            <a:ext cx="4078264" cy="5457364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4896544" cy="5400600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5003550" cy="53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5688632" cy="42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72816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5130</TotalTime>
  <Words>998</Words>
  <Application>Microsoft Office PowerPoint</Application>
  <PresentationFormat>화면 슬라이드 쇼(4:3)</PresentationFormat>
  <Paragraphs>188</Paragraphs>
  <Slides>97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2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i</cp:lastModifiedBy>
  <cp:revision>171</cp:revision>
  <dcterms:created xsi:type="dcterms:W3CDTF">2013-05-13T12:41:23Z</dcterms:created>
  <dcterms:modified xsi:type="dcterms:W3CDTF">2023-08-14T08:17:21Z</dcterms:modified>
</cp:coreProperties>
</file>